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4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87" r:id="rId2"/>
    <p:sldMasterId id="2147483706" r:id="rId3"/>
    <p:sldMasterId id="2147483725" r:id="rId4"/>
    <p:sldMasterId id="2147483758" r:id="rId5"/>
  </p:sldMasterIdLst>
  <p:sldIdLst>
    <p:sldId id="260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849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0.png>
</file>

<file path=ppt/media/image1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986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213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184223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80568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4674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4970611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7125602" y="6405933"/>
            <a:ext cx="2216460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5836289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2956674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973262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826578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067883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0441504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5609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0077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070267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613783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176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2234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6820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08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281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1377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410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667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40214027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indent="0" algn="ctr">
              <a:spcAft>
                <a:spcPts val="800"/>
              </a:spcAft>
              <a:buNone/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80373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781203" y="6400800"/>
            <a:ext cx="1825580" cy="243840"/>
          </a:xfrm>
        </p:spPr>
        <p:txBody>
          <a:bodyPr vert="horz" lIns="0" tIns="45720" rIns="0" bIns="45720" rtlCol="0" anchor="ctr"/>
          <a:lstStyle>
            <a:lvl1pPr marL="1219170" marR="0" indent="-121917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 lang="en-US" sz="1600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 algn="r" defTabSz="609550"/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157673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EEF4-62D3-464B-B63E-31AEE12A88F4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BE048-51CC-4582-8841-4E84DD29D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069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indent="0" algn="r">
              <a:buFontTx/>
              <a:buNone/>
              <a:defRPr sz="146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9525506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5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13843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434E1-C82B-4A16-B683-F8B8EA143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E40F77-6B99-4287-90E7-6FBB46E61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689E8-DBD5-453C-9211-6A23346A0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CEEF4-62D3-464B-B63E-31AEE12A88F4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E120-55B6-4A61-B79E-C03DA5177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9E0A4-FC38-49A2-9440-493C7BE9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BE048-51CC-4582-8841-4E84DD29D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415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4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118939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182073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347462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33195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</p:spTree>
    <p:extLst>
      <p:ext uri="{BB962C8B-B14F-4D97-AF65-F5344CB8AC3E}">
        <p14:creationId xmlns:p14="http://schemas.microsoft.com/office/powerpoint/2010/main" val="37566700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448174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213859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973670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0400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930535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51008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256650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828645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665360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7232340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378634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515872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967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7330301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0690308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447637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9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9565485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  <p:sp>
        <p:nvSpPr>
          <p:cNvPr id="5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5355919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678516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Title Slide w/o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1867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/>
              <a:t>ni.com</a:t>
            </a:r>
            <a:endParaRPr lang="en-US" sz="1333" dirty="0"/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419897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86021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346587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1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480689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63547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5344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2 Line Heading with Subhead 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918777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ustomer Confidenti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18389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3363852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6692482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195230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with Full Image L 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6900844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325429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R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3363851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8320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NI Product Focused with Image L_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1014208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6767545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29009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91781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7299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096715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Image Top_Whit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9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319591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2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88139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366520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75360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812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8855197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Confidential_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 err="1">
                <a:solidFill>
                  <a:schemeClr val="bg1"/>
                </a:solidFill>
              </a:rPr>
              <a:t>ni.com</a:t>
            </a:r>
            <a:endParaRPr lang="en-US" sz="1333" dirty="0">
              <a:solidFill>
                <a:schemeClr val="bg1"/>
              </a:solidFill>
            </a:endParaRPr>
          </a:p>
        </p:txBody>
      </p:sp>
      <p:sp>
        <p:nvSpPr>
          <p:cNvPr id="10" name="Footer Placeholder 3"/>
          <p:cNvSpPr txBox="1">
            <a:spLocks/>
          </p:cNvSpPr>
          <p:nvPr/>
        </p:nvSpPr>
        <p:spPr>
          <a:xfrm>
            <a:off x="4763012" y="6405933"/>
            <a:ext cx="2665973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>
                <a:solidFill>
                  <a:schemeClr val="accent2"/>
                </a:solidFill>
              </a:rPr>
              <a:t>NI CUSTOMER CONFIDENTIAL</a:t>
            </a:r>
            <a:endParaRPr lang="en-US" sz="1333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44894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412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19"/>
            <a:ext cx="12224985" cy="687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6181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89647"/>
            <a:ext cx="12192000" cy="5741309"/>
          </a:xfrm>
          <a:prstGeom prst="rect">
            <a:avLst/>
          </a:prstGeom>
          <a:solidFill>
            <a:srgbClr val="27A2DA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2301835" y="979225"/>
            <a:ext cx="7681469" cy="5633804"/>
            <a:chOff x="1100447" y="0"/>
            <a:chExt cx="7012960" cy="5143500"/>
          </a:xfrm>
        </p:grpSpPr>
        <p:grpSp>
          <p:nvGrpSpPr>
            <p:cNvPr id="10" name="Group 9"/>
            <p:cNvGrpSpPr/>
            <p:nvPr userDrawn="1"/>
          </p:nvGrpSpPr>
          <p:grpSpPr>
            <a:xfrm>
              <a:off x="1100447" y="0"/>
              <a:ext cx="2345635" cy="5143500"/>
              <a:chOff x="2146852" y="-10945"/>
              <a:chExt cx="2345635" cy="5143500"/>
            </a:xfrm>
          </p:grpSpPr>
          <p:pic>
            <p:nvPicPr>
              <p:cNvPr id="2" name="Picture 1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2146852" y="-10945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19473" y="1197375"/>
                <a:ext cx="1842906" cy="3271158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1" name="Group 10"/>
            <p:cNvGrpSpPr/>
            <p:nvPr userDrawn="1"/>
          </p:nvGrpSpPr>
          <p:grpSpPr>
            <a:xfrm>
              <a:off x="3446082" y="0"/>
              <a:ext cx="2345635" cy="5143500"/>
              <a:chOff x="3710608" y="0"/>
              <a:chExt cx="2345635" cy="5143500"/>
            </a:xfrm>
          </p:grpSpPr>
          <p:pic>
            <p:nvPicPr>
              <p:cNvPr id="8" name="Picture 7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9582" y="1197375"/>
                <a:ext cx="1859563" cy="3300725"/>
              </a:xfrm>
              <a:prstGeom prst="roundRect">
                <a:avLst>
                  <a:gd name="adj" fmla="val 167"/>
                </a:avLst>
              </a:prstGeom>
            </p:spPr>
          </p:pic>
        </p:grpSp>
        <p:grpSp>
          <p:nvGrpSpPr>
            <p:cNvPr id="12" name="Group 11"/>
            <p:cNvGrpSpPr/>
            <p:nvPr userDrawn="1"/>
          </p:nvGrpSpPr>
          <p:grpSpPr>
            <a:xfrm>
              <a:off x="5767772" y="0"/>
              <a:ext cx="2345635" cy="5143500"/>
              <a:chOff x="3710608" y="0"/>
              <a:chExt cx="2345635" cy="5143500"/>
            </a:xfrm>
          </p:grpSpPr>
          <p:pic>
            <p:nvPicPr>
              <p:cNvPr id="13" name="Picture 12"/>
              <p:cNvPicPr>
                <a:picLocks noChangeAspect="1"/>
              </p:cNvPicPr>
              <p:nvPr userDrawn="1"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565" r="51391"/>
              <a:stretch/>
            </p:blipFill>
            <p:spPr>
              <a:xfrm>
                <a:off x="3710608" y="0"/>
                <a:ext cx="2345635" cy="5143500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 userDrawn="1"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74145" y="1197376"/>
                <a:ext cx="1864999" cy="3310375"/>
              </a:xfrm>
              <a:prstGeom prst="roundRect">
                <a:avLst>
                  <a:gd name="adj" fmla="val 167"/>
                </a:avLst>
              </a:prstGeom>
            </p:spPr>
          </p:pic>
        </p:grpSp>
      </p:grpSp>
      <p:sp>
        <p:nvSpPr>
          <p:cNvPr id="16" name="Rectangle 15"/>
          <p:cNvSpPr/>
          <p:nvPr/>
        </p:nvSpPr>
        <p:spPr>
          <a:xfrm>
            <a:off x="0" y="5450563"/>
            <a:ext cx="12192000" cy="1407437"/>
          </a:xfrm>
          <a:prstGeom prst="rect">
            <a:avLst/>
          </a:prstGeom>
          <a:solidFill>
            <a:srgbClr val="064EA4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1153377" y="198399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Download and Login to the NIWeek Mobile App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431994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VIEW </a:t>
            </a:r>
            <a:b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600" b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WEEKLY SCHEDULE</a:t>
            </a:r>
            <a:endParaRPr lang="en-US" sz="1467" dirty="0"/>
          </a:p>
        </p:txBody>
      </p:sp>
      <p:sp>
        <p:nvSpPr>
          <p:cNvPr id="25" name="TextBox 24"/>
          <p:cNvSpPr txBox="1"/>
          <p:nvPr/>
        </p:nvSpPr>
        <p:spPr>
          <a:xfrm>
            <a:off x="505056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FIND </a:t>
            </a:r>
            <a:br>
              <a:rPr lang="en-US" sz="1600" dirty="0"/>
            </a:br>
            <a:r>
              <a:rPr lang="en-US" sz="1600" dirty="0"/>
              <a:t>YOUR SESSION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534372" y="868705"/>
            <a:ext cx="2250369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>
            <a:defPPr>
              <a:defRPr lang="en-US"/>
            </a:defPPr>
            <a:lvl1pPr lvl="0" algn="ctr"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600" dirty="0"/>
              <a:t>BUILD </a:t>
            </a:r>
            <a:br>
              <a:rPr lang="en-US" sz="1600" dirty="0"/>
            </a:br>
            <a:r>
              <a:rPr lang="en-US" sz="1600" dirty="0"/>
              <a:t>YOUR SCHEDULE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153377" y="5916707"/>
            <a:ext cx="10004612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3200" b="0" dirty="0">
                <a:solidFill>
                  <a:schemeClr val="bg1"/>
                </a:solidFill>
              </a:rPr>
              <a:t>More Information </a:t>
            </a:r>
            <a:r>
              <a:rPr lang="en-US" sz="32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at ni.com/niweek</a:t>
            </a:r>
          </a:p>
        </p:txBody>
      </p:sp>
    </p:spTree>
    <p:extLst>
      <p:ext uri="{BB962C8B-B14F-4D97-AF65-F5344CB8AC3E}">
        <p14:creationId xmlns:p14="http://schemas.microsoft.com/office/powerpoint/2010/main" val="339960971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1794748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243784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2852710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9810779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0" y="-38810"/>
            <a:ext cx="12192000" cy="5910443"/>
          </a:xfrm>
          <a:prstGeom prst="rect">
            <a:avLst/>
          </a:prstGeom>
          <a:solidFill>
            <a:srgbClr val="0A6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824336" y="404099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3551768" y="1047193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3551768" y="1462061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9" hasCustomPrompt="1"/>
          </p:nvPr>
        </p:nvSpPr>
        <p:spPr>
          <a:xfrm>
            <a:off x="824336" y="3180200"/>
            <a:ext cx="2243328" cy="2243328"/>
          </a:xfrm>
          <a:prstGeom prst="ellipse">
            <a:avLst/>
          </a:prstGeo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3551768" y="3823295"/>
            <a:ext cx="8034867" cy="414528"/>
          </a:xfrm>
        </p:spPr>
        <p:txBody>
          <a:bodyPr anchor="ctr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1219170" marR="0" lvl="0" indent="-1219170" algn="l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/>
              <a:defRPr/>
            </a:pPr>
            <a:r>
              <a:rPr lang="en-US"/>
              <a:t>Speaker</a:t>
            </a:r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21" hasCustomPrompt="1"/>
          </p:nvPr>
        </p:nvSpPr>
        <p:spPr>
          <a:xfrm>
            <a:off x="3551768" y="4238162"/>
            <a:ext cx="8034867" cy="413628"/>
          </a:xfrm>
        </p:spPr>
        <p:txBody>
          <a:bodyPr anchor="ctr"/>
          <a:lstStyle>
            <a:lvl1pPr marL="0" indent="0" algn="l">
              <a:buFontTx/>
              <a:buNone/>
              <a:defRPr sz="18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9765792" y="6400800"/>
            <a:ext cx="1828800" cy="243840"/>
          </a:xfrm>
        </p:spPr>
        <p:txBody>
          <a:bodyPr vert="horz" lIns="0" tIns="45720" rIns="0" bIns="45720" rtlCol="0"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lang="en-US" sz="1467" dirty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8718590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495552"/>
            <a:ext cx="12203992" cy="43624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Tx/>
              <a:buNone/>
            </a:pPr>
            <a:endParaRPr lang="en-US" sz="2400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609601" y="2806059"/>
            <a:ext cx="10972799" cy="1879647"/>
          </a:xfrm>
        </p:spPr>
        <p:txBody>
          <a:bodyPr vert="horz" lIns="0" tIns="45717" rIns="0" bIns="45717" rtlCol="0" anchor="b">
            <a:noAutofit/>
          </a:bodyPr>
          <a:lstStyle>
            <a:lvl1pPr algn="ctr">
              <a:buFontTx/>
              <a:buNone/>
              <a:defRPr lang="en-US" sz="37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1" y="4685705"/>
            <a:ext cx="10972799" cy="771275"/>
          </a:xfrm>
        </p:spPr>
        <p:txBody>
          <a:bodyPr vert="horz" lIns="0" tIns="45717" rIns="0" bIns="45717" rtlCol="0">
            <a:noAutofit/>
          </a:bodyPr>
          <a:lstStyle>
            <a:lvl1pPr marL="0" indent="0" algn="ctr">
              <a:buFontTx/>
              <a:buNone/>
              <a:defRPr lang="en-US" sz="2133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3988115" y="344808"/>
            <a:ext cx="1829251" cy="1828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Headshot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866701"/>
            <a:ext cx="3088216" cy="685031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67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  <a:p>
            <a:pPr lvl="0"/>
            <a:r>
              <a:rPr lang="en-US" dirty="0"/>
              <a:t>Title</a:t>
            </a:r>
          </a:p>
        </p:txBody>
      </p:sp>
      <p:pic>
        <p:nvPicPr>
          <p:cNvPr id="8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376417"/>
            <a:ext cx="1188720" cy="28803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765792" y="6400800"/>
            <a:ext cx="1828800" cy="243840"/>
          </a:xfrm>
        </p:spPr>
        <p:txBody>
          <a:bodyPr anchor="ctr"/>
          <a:lstStyle>
            <a:lvl1pPr marL="0" marR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467">
                <a:solidFill>
                  <a:schemeClr val="bg1"/>
                </a:solidFill>
              </a:defRPr>
            </a:lvl1pPr>
          </a:lstStyle>
          <a:p>
            <a:pPr marL="0" marR="0" lvl="0" indent="0" algn="r" defTabSz="60955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5811142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75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84275793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4888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2 Line Heading w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33542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46615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2914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235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460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7049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2 Line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9335"/>
            <a:ext cx="10972800" cy="109728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865278"/>
            <a:ext cx="10972800" cy="399822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1438157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5566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04032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818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1557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ext with Full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572000" cy="6858000"/>
          </a:xfrm>
          <a:solidFill>
            <a:schemeClr val="tx2"/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>
                <a:solidFill>
                  <a:schemeClr val="bg1"/>
                </a:solidFill>
              </a:defRPr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808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9753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365760"/>
            <a:ext cx="3972224" cy="549393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67" spc="0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4531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I Product Focused with Image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881032" y="390144"/>
            <a:ext cx="6705600" cy="573024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Product Focused Slide Heading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4881033" y="976107"/>
            <a:ext cx="6705600" cy="520697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593557" y="403084"/>
            <a:ext cx="3978443" cy="5780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380990" indent="-380990" algn="ctr">
              <a:buFont typeface="Arial" charset="0"/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image</a:t>
            </a:r>
            <a:br>
              <a:rPr lang="en-US" dirty="0"/>
            </a:br>
            <a:r>
              <a:rPr lang="en-US" dirty="0"/>
              <a:t>Use minimum height 1690 px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439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External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5367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975361"/>
            <a:ext cx="5389033" cy="5201073"/>
          </a:xfrm>
        </p:spPr>
        <p:txBody>
          <a:bodyPr vert="horz" lIns="0" tIns="45717" rIns="0" bIns="45717" rtlCol="0">
            <a:noAutofit/>
          </a:bodyPr>
          <a:lstStyle>
            <a:lvl1pPr marL="0" indent="0">
              <a:buNone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94141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74848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08832"/>
            <a:ext cx="10981268" cy="207287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97536"/>
            <a:ext cx="12192000" cy="276013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insert image here. Use minimum width 1500 px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733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09">
          <p15:clr>
            <a:srgbClr val="FBAE40"/>
          </p15:clr>
        </p15:guide>
        <p15:guide id="2" orient="horz" pos="1859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White_Ima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2770651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/>
            </a:lvl1pPr>
          </a:lstStyle>
          <a:p>
            <a:pPr marL="0" lvl="0" indent="0" algn="ctr"/>
            <a:r>
              <a:rPr lang="en-US" dirty="0"/>
              <a:t>Drag or insert image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770652"/>
            <a:ext cx="12192000" cy="4087349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8" y="2980657"/>
            <a:ext cx="10981265" cy="576091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3614643"/>
            <a:ext cx="10981268" cy="256844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lnSpc>
                <a:spcPct val="90000"/>
              </a:lnSpc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buSzPct val="90000"/>
              <a:defRPr lang="en-US" dirty="0" smtClean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buSzPct val="90000"/>
              <a:defRPr lang="en-US" dirty="0">
                <a:solidFill>
                  <a:schemeClr val="bg1"/>
                </a:solidFill>
              </a:defRPr>
            </a:lvl5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6123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4027056"/>
            <a:ext cx="12192000" cy="2830944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12192000" cy="402705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FontTx/>
              <a:buNone/>
              <a:defRPr lang="en-US" sz="1867" spc="0" dirty="0"/>
            </a:lvl1pPr>
          </a:lstStyle>
          <a:p>
            <a:pPr marL="0" lvl="0" indent="0" algn="ctr">
              <a:buNone/>
            </a:pPr>
            <a:r>
              <a:rPr lang="en-US" dirty="0"/>
              <a:t>Drag or place image for supporting quote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6" y="4328160"/>
            <a:ext cx="10981268" cy="169949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>
              <a:lnSpc>
                <a:spcPct val="100000"/>
              </a:lnSpc>
              <a:buFont typeface="Arial" charset="0"/>
              <a:buNone/>
              <a:defRPr sz="1867">
                <a:solidFill>
                  <a:schemeClr val="bg1"/>
                </a:solidFill>
              </a:defRPr>
            </a:lvl1pPr>
            <a:lvl2pPr marL="609585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marL="1219170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marL="1828754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marL="2438339" indent="0">
              <a:buFont typeface="Arial" charset="0"/>
              <a:buNone/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“Place Quote Here”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316400" y="4788439"/>
            <a:ext cx="3708400" cy="334564"/>
          </a:xfrm>
        </p:spPr>
        <p:txBody>
          <a:bodyPr anchor="ctr"/>
          <a:lstStyle>
            <a:lvl1pPr marL="0" marR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16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609585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–First and Last Name,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11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43953915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marR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marL="0" marR="0" lvl="0" indent="0" algn="ctr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90000"/>
              <a:buFontTx/>
              <a:buNone/>
              <a:tabLst>
                <a:tab pos="243834" algn="l"/>
              </a:tabLst>
              <a:defRPr/>
            </a:pPr>
            <a:r>
              <a:rPr lang="en-US" dirty="0"/>
              <a:t>Topic Divider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1671694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ource L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766484"/>
            <a:ext cx="12204700" cy="1109133"/>
          </a:xfrm>
        </p:spPr>
        <p:txBody>
          <a:bodyPr anchor="ctr"/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 algn="ctr"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 algn="ctr"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 algn="ctr"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 dirty="0"/>
              <a:t>Resource Link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66" y="6324601"/>
            <a:ext cx="1418889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2595984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44000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37778" y="1121384"/>
            <a:ext cx="10887473" cy="4949008"/>
          </a:xfrm>
        </p:spPr>
        <p:txBody>
          <a:bodyPr/>
          <a:lstStyle>
            <a:lvl1pPr>
              <a:defRPr b="0" i="0">
                <a:latin typeface="+mn-lt"/>
                <a:cs typeface="Univers LT Std 45 Light"/>
              </a:defRPr>
            </a:lvl1pPr>
            <a:lvl2pPr>
              <a:defRPr b="0" i="0">
                <a:latin typeface="+mn-lt"/>
                <a:cs typeface="Univers LT Std 45 Light"/>
              </a:defRPr>
            </a:lvl2pPr>
            <a:lvl3pPr>
              <a:defRPr b="0" i="0">
                <a:latin typeface="+mn-lt"/>
                <a:cs typeface="Univers LT Std 45 Light"/>
              </a:defRPr>
            </a:lvl3pPr>
            <a:lvl4pPr>
              <a:defRPr sz="1867" b="0" i="0">
                <a:latin typeface="+mn-lt"/>
                <a:cs typeface="Univers LT Std 45 Light"/>
              </a:defRPr>
            </a:lvl4pPr>
            <a:lvl5pPr>
              <a:defRPr sz="1867">
                <a:latin typeface="+mn-lt"/>
              </a:defRPr>
            </a:lvl5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9905452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6610351" y="2742683"/>
            <a:ext cx="3600451" cy="814711"/>
          </a:xfrm>
          <a:prstGeom prst="rect">
            <a:avLst/>
          </a:prstGeom>
        </p:spPr>
        <p:txBody>
          <a:bodyPr vert="horz" lIns="0" tIns="60956" rIns="0" bIns="60956" rtlCol="0" anchor="ctr">
            <a:noAutofit/>
          </a:bodyPr>
          <a:lstStyle>
            <a:lvl1pPr algn="l" defTabSz="457174" rtl="0" eaLnBrk="1" latinLnBrk="0" hangingPunct="1">
              <a:spcBef>
                <a:spcPct val="0"/>
              </a:spcBef>
              <a:buNone/>
              <a:defRPr sz="2800" b="0" i="0" kern="1200" spc="-50">
                <a:solidFill>
                  <a:schemeClr val="accent1"/>
                </a:solidFill>
                <a:latin typeface="+mn-lt"/>
                <a:ea typeface="+mj-ea"/>
                <a:cs typeface="Univers LT Std 45 Light"/>
              </a:defRPr>
            </a:lvl1pPr>
          </a:lstStyle>
          <a:p>
            <a:r>
              <a:rPr lang="en-US" sz="3733" dirty="0"/>
              <a:t>Before you go,</a:t>
            </a:r>
          </a:p>
          <a:p>
            <a:r>
              <a:rPr lang="en-US" sz="3733" dirty="0"/>
              <a:t>take the survey.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1" y="361951"/>
            <a:ext cx="3233291" cy="57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2741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35373" cy="68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56685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ternal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26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Text with Full Image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67056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605367" y="1013460"/>
            <a:ext cx="6705600" cy="488433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>
              <a:lnSpc>
                <a:spcPct val="90000"/>
              </a:lnSpc>
            </a:pP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0">
              <a:lnSpc>
                <a:spcPct val="90000"/>
              </a:lnSpc>
            </a:pP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7626219" y="-11475"/>
            <a:ext cx="4572000" cy="68694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lIns="0" tIns="45717" rIns="0" bIns="45717" rtlCol="0" anchor="ctr">
            <a:noAutofit/>
          </a:bodyPr>
          <a:lstStyle>
            <a:lvl1pPr marL="243834" indent="-243834" algn="ctr">
              <a:buNone/>
              <a:defRPr lang="en-US" sz="1867" spc="0" dirty="0" smtClean="0"/>
            </a:lvl1pPr>
          </a:lstStyle>
          <a:p>
            <a:pPr marL="0" lvl="0" indent="0" algn="ctr"/>
            <a:r>
              <a:rPr lang="en-US" dirty="0"/>
              <a:t>Drag or insert full bleed image</a:t>
            </a:r>
            <a:br>
              <a:rPr lang="en-US" dirty="0"/>
            </a:br>
            <a:r>
              <a:rPr lang="en-US" dirty="0"/>
              <a:t>Use minimum height 1690 </a:t>
            </a:r>
            <a:r>
              <a:rPr lang="en-US" dirty="0" err="1"/>
              <a:t>px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708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0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Developing and Giving Your Presentation Tips</a:t>
            </a:r>
          </a:p>
        </p:txBody>
      </p:sp>
      <p:sp>
        <p:nvSpPr>
          <p:cNvPr id="7" name="Rectangle 6"/>
          <p:cNvSpPr/>
          <p:nvPr/>
        </p:nvSpPr>
        <p:spPr>
          <a:xfrm>
            <a:off x="486449" y="1200469"/>
            <a:ext cx="5511031" cy="2964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sz="2400" dirty="0">
                <a:solidFill>
                  <a:srgbClr val="0070C0"/>
                </a:solidFill>
              </a:rPr>
              <a:t>Tips for Developing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pPr lvl="0"/>
            <a:r>
              <a:rPr lang="en-US" sz="2133" dirty="0"/>
              <a:t>Follow the “six by six rule” </a:t>
            </a:r>
            <a:br>
              <a:rPr lang="en-US" sz="2133" dirty="0"/>
            </a:br>
            <a:r>
              <a:rPr lang="en-US" sz="2133" dirty="0"/>
              <a:t>(six lines/six words per line)  </a:t>
            </a:r>
          </a:p>
          <a:p>
            <a:pPr lvl="0"/>
            <a:r>
              <a:rPr lang="en-US" sz="2133" dirty="0"/>
              <a:t>Use bullet points</a:t>
            </a:r>
          </a:p>
          <a:p>
            <a:pPr lvl="0"/>
            <a:r>
              <a:rPr lang="en-US" sz="2133" dirty="0"/>
              <a:t>Capitalize the first letter after a bullet point</a:t>
            </a:r>
          </a:p>
          <a:p>
            <a:pPr lvl="0"/>
            <a:r>
              <a:rPr lang="en-US" sz="2133" dirty="0"/>
              <a:t>Do not use end punctuation</a:t>
            </a:r>
          </a:p>
          <a:p>
            <a:pPr lvl="0"/>
            <a:r>
              <a:rPr lang="en-US" sz="2133" dirty="0"/>
              <a:t>Use active voice </a:t>
            </a:r>
          </a:p>
          <a:p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116397" y="1200836"/>
            <a:ext cx="5468120" cy="3908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Font typeface="Wingdings" charset="2"/>
              <a:buNone/>
            </a:pPr>
            <a:r>
              <a:rPr lang="en-US" sz="2400" dirty="0">
                <a:solidFill>
                  <a:srgbClr val="0070C0"/>
                </a:solidFill>
              </a:rPr>
              <a:t>Tips for Giving Your Presentation</a:t>
            </a:r>
            <a:br>
              <a:rPr lang="en-US" sz="2400" dirty="0">
                <a:solidFill>
                  <a:srgbClr val="0070C0"/>
                </a:solidFill>
              </a:rPr>
            </a:br>
            <a:endParaRPr lang="en-US" sz="1067" dirty="0">
              <a:solidFill>
                <a:srgbClr val="0070C0"/>
              </a:solidFill>
            </a:endParaRPr>
          </a:p>
          <a:p>
            <a:r>
              <a:rPr lang="en-US" sz="2133" dirty="0"/>
              <a:t>Help your audience know you</a:t>
            </a:r>
          </a:p>
          <a:p>
            <a:r>
              <a:rPr lang="en-US" sz="2133" dirty="0"/>
              <a:t>Know your audience</a:t>
            </a:r>
          </a:p>
          <a:p>
            <a:r>
              <a:rPr lang="en-US" sz="2133" dirty="0"/>
              <a:t>Know the story</a:t>
            </a:r>
          </a:p>
          <a:p>
            <a:r>
              <a:rPr lang="en-US" sz="2133" dirty="0"/>
              <a:t>Know your story</a:t>
            </a:r>
          </a:p>
          <a:p>
            <a:r>
              <a:rPr lang="en-US" sz="2133" dirty="0"/>
              <a:t>Know your #1 goal</a:t>
            </a:r>
          </a:p>
          <a:p>
            <a:r>
              <a:rPr lang="en-US" sz="2133" dirty="0"/>
              <a:t>Know what you don’t know</a:t>
            </a:r>
          </a:p>
          <a:p>
            <a:r>
              <a:rPr lang="en-US" sz="2133" dirty="0"/>
              <a:t>Know when to tell or show</a:t>
            </a:r>
          </a:p>
          <a:p>
            <a:r>
              <a:rPr lang="en-US" sz="2133" dirty="0"/>
              <a:t>Simple is better</a:t>
            </a:r>
          </a:p>
          <a:p>
            <a:r>
              <a:rPr lang="en-US" sz="2133" dirty="0"/>
              <a:t>Know your timing</a:t>
            </a:r>
          </a:p>
          <a:p>
            <a:r>
              <a:rPr lang="en-US" sz="2133" dirty="0"/>
              <a:t>Suggest what the audience can do next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177301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3821-DB47-49D7-A186-A615F7487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8CE27-2114-4696-A6DD-6B45C53E4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7FAE6-FDD3-41DF-A4B8-ED1DC2B4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9FEBF-240A-491C-BB8B-C2CB806F5AB6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34E56-AE5C-4A62-9218-E2EA52C86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E7244-BC12-4C5A-86A1-D04A96828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4B9AD-B9A0-4B51-BC30-2ED4B72552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0817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xternal_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3307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fidential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50806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I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203992" cy="6858000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196" y="2985870"/>
            <a:ext cx="3657600" cy="88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4028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387600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5367" y="3509434"/>
            <a:ext cx="10981267" cy="757767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ts val="2133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 dirty="0"/>
              <a:t>Subhead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289111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out Subhe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"/>
            <a:ext cx="12203992" cy="4375505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5368" y="1121833"/>
            <a:ext cx="10981265" cy="2815167"/>
          </a:xfrm>
        </p:spPr>
        <p:txBody>
          <a:bodyPr anchor="b"/>
          <a:lstStyle>
            <a:lvl1pPr algn="ctr">
              <a:defRPr sz="3733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5367" y="4631266"/>
            <a:ext cx="10981267" cy="414868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411" algn="l"/>
                <a:tab pos="4944410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Speaker</a:t>
            </a:r>
            <a:endParaRPr lang="en-US" sz="1867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 hasCustomPrompt="1"/>
          </p:nvPr>
        </p:nvSpPr>
        <p:spPr>
          <a:xfrm>
            <a:off x="605367" y="5046134"/>
            <a:ext cx="10981267" cy="463551"/>
          </a:xfrm>
        </p:spPr>
        <p:txBody>
          <a:bodyPr/>
          <a:lstStyle>
            <a:lvl1pPr marL="0" marR="0" indent="0" algn="ctr" defTabSz="1219170" rtl="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80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43834" algn="l"/>
              </a:tabLst>
              <a:defRPr sz="2133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Title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9593112" y="6392672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33" dirty="0"/>
              <a:t>ni.com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5113984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975361"/>
            <a:ext cx="10972800" cy="4896273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5264949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42901"/>
            <a:ext cx="10972800" cy="110371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l" defTabSz="121917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000" spc="0" baseline="0" dirty="0">
                <a:solidFill>
                  <a:schemeClr val="bg2">
                    <a:lumMod val="25000"/>
                  </a:schemeClr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For Two Line Header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438158"/>
            <a:ext cx="10972800" cy="4433476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650043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1620">
          <p15:clr>
            <a:srgbClr val="FBAE40"/>
          </p15:clr>
        </p15:guide>
        <p15:guide id="4" orient="horz" pos="86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_1 Heading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605367" y="1592425"/>
            <a:ext cx="10972800" cy="4279208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</a:lstStyle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5368" y="999993"/>
            <a:ext cx="10972800" cy="365760"/>
          </a:xfrm>
        </p:spPr>
        <p:txBody>
          <a:bodyPr anchor="ctr"/>
          <a:lstStyle>
            <a:lvl1pPr marL="0" marR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marL="0" marR="0" lvl="0" indent="0" algn="l" defTabSz="121917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Subhead Text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041638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5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3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9.xml"/><Relationship Id="rId26" Type="http://schemas.openxmlformats.org/officeDocument/2006/relationships/slideLayout" Target="../slideLayouts/slideLayout87.xml"/><Relationship Id="rId3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82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5" Type="http://schemas.openxmlformats.org/officeDocument/2006/relationships/slideLayout" Target="../slideLayouts/slideLayout86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0" Type="http://schemas.openxmlformats.org/officeDocument/2006/relationships/slideLayout" Target="../slideLayouts/slideLayout81.xml"/><Relationship Id="rId29" Type="http://schemas.openxmlformats.org/officeDocument/2006/relationships/slideLayout" Target="../slideLayouts/slideLayout90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85.xml"/><Relationship Id="rId32" Type="http://schemas.openxmlformats.org/officeDocument/2006/relationships/slideLayout" Target="../slideLayouts/slideLayout93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23" Type="http://schemas.openxmlformats.org/officeDocument/2006/relationships/slideLayout" Target="../slideLayouts/slideLayout84.xml"/><Relationship Id="rId28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80.xml"/><Relationship Id="rId31" Type="http://schemas.openxmlformats.org/officeDocument/2006/relationships/slideLayout" Target="../slideLayouts/slideLayout92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83.xml"/><Relationship Id="rId27" Type="http://schemas.openxmlformats.org/officeDocument/2006/relationships/slideLayout" Target="../slideLayouts/slideLayout88.xml"/><Relationship Id="rId30" Type="http://schemas.openxmlformats.org/officeDocument/2006/relationships/slideLayout" Target="../slideLayouts/slideLayout9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13" Type="http://schemas.openxmlformats.org/officeDocument/2006/relationships/slideLayout" Target="../slideLayouts/slideLayout106.xml"/><Relationship Id="rId18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96.xml"/><Relationship Id="rId7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5.xml"/><Relationship Id="rId17" Type="http://schemas.openxmlformats.org/officeDocument/2006/relationships/slideLayout" Target="../slideLayouts/slideLayout110.xml"/><Relationship Id="rId2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109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98.xml"/><Relationship Id="rId15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3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Relationship Id="rId14" Type="http://schemas.openxmlformats.org/officeDocument/2006/relationships/slideLayout" Target="../slideLayouts/slideLayout10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3085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94569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4629713" y="6405933"/>
            <a:ext cx="2932571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2"/>
                </a:solidFill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89695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7932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  <p:sldLayoutId id="2147483743" r:id="rId18"/>
    <p:sldLayoutId id="2147483744" r:id="rId19"/>
    <p:sldLayoutId id="2147483745" r:id="rId20"/>
    <p:sldLayoutId id="2147483746" r:id="rId21"/>
    <p:sldLayoutId id="2147483747" r:id="rId22"/>
    <p:sldLayoutId id="2147483748" r:id="rId23"/>
    <p:sldLayoutId id="2147483749" r:id="rId24"/>
    <p:sldLayoutId id="2147483750" r:id="rId25"/>
    <p:sldLayoutId id="2147483751" r:id="rId26"/>
    <p:sldLayoutId id="2147483752" r:id="rId27"/>
    <p:sldLayoutId id="2147483753" r:id="rId28"/>
    <p:sldLayoutId id="2147483754" r:id="rId29"/>
    <p:sldLayoutId id="2147483755" r:id="rId30"/>
    <p:sldLayoutId id="2147483756" r:id="rId31"/>
    <p:sldLayoutId id="2147483757" r:id="rId32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5367" y="365760"/>
            <a:ext cx="10972800" cy="6096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5367" y="975360"/>
            <a:ext cx="10972800" cy="4896272"/>
          </a:xfrm>
          <a:prstGeom prst="rect">
            <a:avLst/>
          </a:prstGeom>
        </p:spPr>
        <p:txBody>
          <a:bodyPr vert="horz" lIns="0" tIns="45717" rIns="0" bIns="45717" rtlCol="0">
            <a:noAutofit/>
          </a:bodyPr>
          <a:lstStyle/>
          <a:p>
            <a:pPr lvl="0"/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5165" y="6324601"/>
            <a:ext cx="1418891" cy="34380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0" cy="97536"/>
          </a:xfrm>
          <a:prstGeom prst="rect">
            <a:avLst/>
          </a:prstGeom>
          <a:solidFill>
            <a:srgbClr val="0A60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2400" dirty="0">
              <a:latin typeface="+mn-lt"/>
            </a:endParaRP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5094508" y="6405933"/>
            <a:ext cx="2002985" cy="267608"/>
          </a:xfrm>
          <a:prstGeom prst="rect">
            <a:avLst/>
          </a:prstGeom>
        </p:spPr>
        <p:txBody>
          <a:bodyPr vert="horz" lIns="0" tIns="60960" rIns="0" bIns="60960" rtlCol="0" anchor="ctr"/>
          <a:lstStyle>
            <a:defPPr>
              <a:defRPr lang="en-US"/>
            </a:defPPr>
            <a:lvl1pPr marL="0" algn="r" defTabSz="457174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7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4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23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98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72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46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20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94" algn="l" defTabSz="457174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333" dirty="0">
                <a:solidFill>
                  <a:schemeClr val="accent5"/>
                </a:solidFill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727446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  <p:sldLayoutId id="2147483776" r:id="rId18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200" b="0" i="0" kern="1000" spc="0" baseline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</p:titleStyle>
    <p:bodyStyle>
      <a:lvl1pPr marL="243834" marR="0" indent="-243834" algn="l" defTabSz="1219170" rtl="0" eaLnBrk="1" fontAlgn="auto" latinLnBrk="0" hangingPunct="1">
        <a:lnSpc>
          <a:spcPct val="100000"/>
        </a:lnSpc>
        <a:spcBef>
          <a:spcPts val="533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Char char="§"/>
        <a:tabLst>
          <a:tab pos="243834" algn="l"/>
        </a:tabLst>
        <a:defRPr lang="en-US" sz="24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Arial" charset="0"/>
          <a:cs typeface="Arial" charset="0"/>
        </a:defRPr>
      </a:lvl1pPr>
      <a:lvl2pPr marL="609585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2133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2pPr>
      <a:lvl3pPr marL="975336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867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3pPr>
      <a:lvl4pPr marL="1219170" indent="-243834" algn="l" defTabSz="1219170" rtl="0" eaLnBrk="1" latinLnBrk="0" hangingPunct="1">
        <a:lnSpc>
          <a:spcPct val="90000"/>
        </a:lnSpc>
        <a:spcBef>
          <a:spcPts val="667"/>
        </a:spcBef>
        <a:buClr>
          <a:schemeClr val="bg2">
            <a:lumMod val="50000"/>
          </a:schemeClr>
        </a:buClr>
        <a:buSzPct val="70000"/>
        <a:buFont typeface="Wingdings" charset="2"/>
        <a:buChar char="§"/>
        <a:defRPr lang="en-US" sz="1600" b="0" i="0" kern="1200" baseline="0" dirty="0" smtClean="0">
          <a:solidFill>
            <a:schemeClr val="bg2">
              <a:lumMod val="25000"/>
            </a:schemeClr>
          </a:solidFill>
          <a:latin typeface="+mn-lt"/>
          <a:ea typeface="+mn-ea"/>
          <a:cs typeface="Univers LT Std 45 Light"/>
        </a:defRPr>
      </a:lvl4pPr>
      <a:lvl5pPr marL="2438339" indent="0" algn="l" defTabSz="1219170" rtl="0" eaLnBrk="1" latinLnBrk="0" hangingPunct="1">
        <a:lnSpc>
          <a:spcPct val="90000"/>
        </a:lnSpc>
        <a:spcBef>
          <a:spcPts val="667"/>
        </a:spcBef>
        <a:buFont typeface="Arial"/>
        <a:buNone/>
        <a:defRPr sz="2133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473">
          <p15:clr>
            <a:srgbClr val="F26B43"/>
          </p15:clr>
        </p15:guide>
        <p15:guide id="4" orient="horz" pos="378">
          <p15:clr>
            <a:srgbClr val="F26B43"/>
          </p15:clr>
        </p15:guide>
        <p15:guide id="5" orient="horz" pos="630">
          <p15:clr>
            <a:srgbClr val="F26B43"/>
          </p15:clr>
        </p15:guide>
        <p15:guide id="6" orient="horz" pos="2774">
          <p15:clr>
            <a:srgbClr val="F26B43"/>
          </p15:clr>
        </p15:guide>
        <p15:guide id="7" orient="horz" pos="3118">
          <p15:clr>
            <a:srgbClr val="F26B43"/>
          </p15:clr>
        </p15:guide>
        <p15:guide id="8" orient="horz" pos="29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F7F5213-4957-4A0B-8D12-E567A1CB7D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RT Key Concepts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E34C8E5-D15E-424C-BB97-CB7D5724C7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1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0ACA2B-7AB0-498B-8666-A78724CF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 Key Concepts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D462C1-0323-4917-AECF-F97B4795E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Real Time Jitter</a:t>
            </a:r>
          </a:p>
          <a:p>
            <a:r>
              <a:rPr lang="en-US" dirty="0"/>
              <a:t>Timing</a:t>
            </a:r>
          </a:p>
          <a:p>
            <a:r>
              <a:rPr lang="en-US" dirty="0" err="1"/>
              <a:t>Parralelism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73537"/>
      </p:ext>
    </p:extLst>
  </p:cSld>
  <p:clrMapOvr>
    <a:masterClrMapping/>
  </p:clrMapOvr>
</p:sld>
</file>

<file path=ppt/theme/theme1.xml><?xml version="1.0" encoding="utf-8"?>
<a:theme xmlns:a="http://schemas.openxmlformats.org/drawingml/2006/main" name="2017 Corporate Template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rot="0" spcFirstLastPara="0" vertOverflow="overflow" horzOverflow="overflow" vert="horz" wrap="square" lIns="0" tIns="45720" rIns="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2017 Corporate Template" id="{28331664-C023-C541-A80B-B2FC1F598E91}" vid="{36D5F756-5BA9-EB4E-AAF4-1242F18687D1}"/>
    </a:ext>
  </a:extLst>
</a:theme>
</file>

<file path=ppt/theme/theme2.xml><?xml version="1.0" encoding="utf-8"?>
<a:theme xmlns:a="http://schemas.openxmlformats.org/drawingml/2006/main" name="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88E14A6D-0EF7-604C-9F69-C747A874853F}"/>
    </a:ext>
  </a:extLst>
</a:theme>
</file>

<file path=ppt/theme/theme3.xml><?xml version="1.0" encoding="utf-8"?>
<a:theme xmlns:a="http://schemas.openxmlformats.org/drawingml/2006/main" name="Customer Confidential_Corporate Template_2017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 sz="1600" dirty="0" err="1" smtClean="0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31D8D8F6-EB1F-ED40-9C3A-A6475362DB47}" vid="{651CEC8E-94E1-514B-B60B-6F5AA6D82545}"/>
    </a:ext>
  </a:extLst>
</a:theme>
</file>

<file path=ppt/theme/theme4.xml><?xml version="1.0" encoding="utf-8"?>
<a:theme xmlns:a="http://schemas.openxmlformats.org/drawingml/2006/main" name="Corporate Template_2016">
  <a:themeElements>
    <a:clrScheme name="Corporate Colors Template">
      <a:dk1>
        <a:srgbClr val="000000"/>
      </a:dk1>
      <a:lt1>
        <a:srgbClr val="FFFFFF"/>
      </a:lt1>
      <a:dk2>
        <a:srgbClr val="0A60A3"/>
      </a:dk2>
      <a:lt2>
        <a:srgbClr val="F5F5F5"/>
      </a:lt2>
      <a:accent1>
        <a:srgbClr val="0A60A3"/>
      </a:accent1>
      <a:accent2>
        <a:srgbClr val="F15A22"/>
      </a:accent2>
      <a:accent3>
        <a:srgbClr val="009800"/>
      </a:accent3>
      <a:accent4>
        <a:srgbClr val="FEC313"/>
      </a:accent4>
      <a:accent5>
        <a:srgbClr val="86BCDD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chemeClr val="bg2">
              <a:lumMod val="25000"/>
            </a:schemeClr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E7BDBA98-48A4-F74C-B48B-063E9F08EA57}"/>
    </a:ext>
  </a:extLst>
</a:theme>
</file>

<file path=ppt/theme/theme5.xml><?xml version="1.0" encoding="utf-8"?>
<a:theme xmlns:a="http://schemas.openxmlformats.org/drawingml/2006/main" name="Corporate Template_2016 Confidential">
  <a:themeElements>
    <a:clrScheme name="Custom 1">
      <a:dk1>
        <a:srgbClr val="000000"/>
      </a:dk1>
      <a:lt1>
        <a:srgbClr val="FFFFFF"/>
      </a:lt1>
      <a:dk2>
        <a:srgbClr val="0070C0"/>
      </a:dk2>
      <a:lt2>
        <a:srgbClr val="F5F5F5"/>
      </a:lt2>
      <a:accent1>
        <a:srgbClr val="0070C0"/>
      </a:accent1>
      <a:accent2>
        <a:srgbClr val="C00000"/>
      </a:accent2>
      <a:accent3>
        <a:srgbClr val="009800"/>
      </a:accent3>
      <a:accent4>
        <a:srgbClr val="FEC313"/>
      </a:accent4>
      <a:accent5>
        <a:srgbClr val="F15A22"/>
      </a:accent5>
      <a:accent6>
        <a:srgbClr val="6A4686"/>
      </a:accent6>
      <a:hlink>
        <a:srgbClr val="929292"/>
      </a:hlink>
      <a:folHlink>
        <a:srgbClr val="669DD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2700">
          <a:solidFill>
            <a:srgbClr val="0A60A3"/>
          </a:solidFill>
        </a:ln>
        <a:effectLst/>
      </a:spPr>
      <a:bodyPr lIns="0" r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rIns="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8B905AF-6FFF-E043-891D-F92BF94DDD92}" vid="{43DD11F3-3289-2745-8FC9-D21CE487927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DCAF 5 min 2018</Template>
  <TotalTime>0</TotalTime>
  <Words>11</Words>
  <Application>Microsoft Office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Helvetica Neue Light</vt:lpstr>
      <vt:lpstr>Univers LT Std 45 Light</vt:lpstr>
      <vt:lpstr>Wingdings</vt:lpstr>
      <vt:lpstr>2017 Corporate Template</vt:lpstr>
      <vt:lpstr>Confidential_Corporate Template_2017</vt:lpstr>
      <vt:lpstr>Customer Confidential_Corporate Template_2017</vt:lpstr>
      <vt:lpstr>Corporate Template_2016</vt:lpstr>
      <vt:lpstr>Corporate Template_2016 Confidential</vt:lpstr>
      <vt:lpstr>RT Key Concepts</vt:lpstr>
      <vt:lpstr>RT Key Concepts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 Key Concepts</dc:title>
  <dc:creator>Benjamin Celis</dc:creator>
  <cp:lastModifiedBy>Benjamin Celis</cp:lastModifiedBy>
  <cp:revision>1</cp:revision>
  <dcterms:created xsi:type="dcterms:W3CDTF">2018-06-06T22:56:54Z</dcterms:created>
  <dcterms:modified xsi:type="dcterms:W3CDTF">2018-06-06T22:57:14Z</dcterms:modified>
</cp:coreProperties>
</file>

<file path=docProps/thumbnail.jpeg>
</file>